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6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Choose the correct statements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All languages can be generated by CFG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Any regular language has an equivalent CFG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Some non-regular languages can’t be generated by any CFG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Some regular languages can’t be generated by any CFG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1542190" y="320040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2931753" y="336306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All languages can be generated by CFG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context-free grammars (CFGs) are powerful, they cannot generate all possible languages.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 exist languages, such as the language of balanced parentheses, that cannot be generated by CFGs.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Consider the language { (n) | n is a positive integer }, representing strings with balanced parentheses. This language cannot be generated by a CFG.</a:t>
            </a:r>
          </a:p>
          <a:p>
            <a:pPr marL="342900" indent="-342900">
              <a:buFont typeface="+mj-lt"/>
              <a:buAutoNum type="alphaLcParenR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229947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02580" y="323547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Any regular language has an equivalent CFG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 languages, which can be recognized by finite automata, have a simple structure that can be described by CFGs.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 expressions, which define regular languages, can be converted into equivalent CFGs.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regular language { 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 ≥ 0 } has the equivalent CFG with the production rule S →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ε.</a:t>
            </a:r>
          </a:p>
          <a:p>
            <a:pPr marL="342900" indent="-342900">
              <a:buFont typeface="+mj-lt"/>
              <a:buAutoNum type="alphaLcParenR" startAt="2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895428" y="24188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Some non-regular languages can’t be generated by any CFG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Non-regular languages, such as the language of palindromes or the language of balanced parentheses, cannot be generated by CFGs.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CFGs lack the expressive power to capture certain non-regular language features, such as counting or nested structures.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{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ww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w is a string over {a, b}* } of palindromes cannot be generated by any CFG.</a:t>
            </a:r>
          </a:p>
          <a:p>
            <a:pPr marL="342900" indent="-342900">
              <a:buFont typeface="+mj-lt"/>
              <a:buAutoNum type="alphaLcParenR" startAt="3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693296" y="245295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Some regular languages can’t be generated by any CFG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 languages, by definition, have a simple structure that can be described by CFGs.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Any regular language can be generated by a CFG, as there exists an equivalent CFG for every regular language.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regular language { 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 ≥ 0 } can be generated by the CFG with the production rule S →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ε.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332134" y="3123958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033397" y="2502040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421</Words>
  <Application>Microsoft Office PowerPoint</Application>
  <PresentationFormat>On-screen Show (16:9)</PresentationFormat>
  <Paragraphs>54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6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10</cp:revision>
  <dcterms:modified xsi:type="dcterms:W3CDTF">2024-04-15T09:43:02Z</dcterms:modified>
</cp:coreProperties>
</file>